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2" r:id="rId8"/>
    <p:sldId id="280" r:id="rId9"/>
    <p:sldId id="265" r:id="rId10"/>
    <p:sldId id="269" r:id="rId11"/>
    <p:sldId id="264" r:id="rId12"/>
    <p:sldId id="272" r:id="rId13"/>
    <p:sldId id="268" r:id="rId14"/>
    <p:sldId id="271" r:id="rId15"/>
    <p:sldId id="275" r:id="rId16"/>
    <p:sldId id="270" r:id="rId17"/>
    <p:sldId id="274" r:id="rId18"/>
    <p:sldId id="273" r:id="rId19"/>
    <p:sldId id="277" r:id="rId20"/>
    <p:sldId id="276" r:id="rId21"/>
    <p:sldId id="267" r:id="rId22"/>
    <p:sldId id="278" r:id="rId2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380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12188952" cy="6854952"/>
          </a:xfrm>
          <a:custGeom>
            <a:avLst/>
            <a:gdLst>
              <a:gd name="connsiteX0" fmla="*/ 0 w 12188952"/>
              <a:gd name="connsiteY0" fmla="*/ 0 h 6854952"/>
              <a:gd name="connsiteX1" fmla="*/ 12188952 w 12188952"/>
              <a:gd name="connsiteY1" fmla="*/ 0 h 6854952"/>
              <a:gd name="connsiteX2" fmla="*/ 12188952 w 12188952"/>
              <a:gd name="connsiteY2" fmla="*/ 6854952 h 6854952"/>
              <a:gd name="connsiteX3" fmla="*/ 0 w 12188952"/>
              <a:gd name="connsiteY3" fmla="*/ 6854952 h 6854952"/>
              <a:gd name="connsiteX4" fmla="*/ 0 w 12188952"/>
              <a:gd name="connsiteY4" fmla="*/ 0 h 6854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88952" h="6854952">
                <a:moveTo>
                  <a:pt x="0" y="0"/>
                </a:moveTo>
                <a:lnTo>
                  <a:pt x="12188952" y="0"/>
                </a:lnTo>
                <a:lnTo>
                  <a:pt x="12188952" y="6854952"/>
                </a:lnTo>
                <a:lnTo>
                  <a:pt x="0" y="6854952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615695" y="21335"/>
            <a:ext cx="21336" cy="6580632"/>
          </a:xfrm>
          <a:custGeom>
            <a:avLst/>
            <a:gdLst>
              <a:gd name="connsiteX0" fmla="*/ 10668 w 21336"/>
              <a:gd name="connsiteY0" fmla="*/ 0 h 6580632"/>
              <a:gd name="connsiteX1" fmla="*/ 10668 w 21336"/>
              <a:gd name="connsiteY1" fmla="*/ 6580632 h 65806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336" h="6580632">
                <a:moveTo>
                  <a:pt x="10668" y="0"/>
                </a:moveTo>
                <a:lnTo>
                  <a:pt x="10668" y="6580632"/>
                </a:lnTo>
              </a:path>
            </a:pathLst>
          </a:custGeom>
          <a:ln w="25400">
            <a:solidFill>
              <a:srgbClr val="D0CECE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9599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90700" y="215900"/>
            <a:ext cx="3429000" cy="133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607" b="1" dirty="0" smtClean="0">
                <a:solidFill>
                  <a:srgbClr val="007F7F"/>
                </a:solidFill>
                <a:latin typeface="Times New Roman" pitchFamily="18" charset="0"/>
                <a:cs typeface="Times New Roman" pitchFamily="18" charset="0"/>
              </a:rPr>
              <a:t>SAR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b="1" dirty="0" smtClean="0">
                <a:solidFill>
                  <a:srgbClr val="007F7F"/>
                </a:solidFill>
                <a:latin typeface="Times New Roman" pitchFamily="18" charset="0"/>
                <a:cs typeface="Times New Roman" pitchFamily="18" charset="0"/>
              </a:rPr>
              <a:t>Technology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b="1" dirty="0" smtClean="0">
                <a:solidFill>
                  <a:srgbClr val="007F7F"/>
                </a:solidFill>
                <a:latin typeface="Times New Roman" pitchFamily="18" charset="0"/>
                <a:cs typeface="Times New Roman" pitchFamily="18" charset="0"/>
              </a:rPr>
              <a:t>Inc.</a:t>
            </a:r>
          </a:p>
          <a:p>
            <a:pPr>
              <a:lnSpc>
                <a:spcPts val="2000"/>
              </a:lnSpc>
              <a:tabLst/>
            </a:pPr>
            <a:r>
              <a:rPr lang="en-US" altLang="zh-CN" sz="1607" b="1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5268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b="1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Sprucefeild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b="1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Road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b="1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West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b="1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Vancouver</a:t>
            </a:r>
          </a:p>
          <a:p>
            <a:pPr>
              <a:lnSpc>
                <a:spcPts val="1800"/>
              </a:lnSpc>
              <a:tabLst/>
            </a:pPr>
            <a:r>
              <a:rPr lang="en-US" altLang="zh-CN" sz="1607" b="1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B.C.,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b="1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Canada,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b="1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V7W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b="1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2X6</a:t>
            </a:r>
          </a:p>
          <a:p>
            <a:pPr>
              <a:lnSpc>
                <a:spcPts val="1200"/>
              </a:lnSpc>
              <a:tabLst/>
            </a:pPr>
            <a:r>
              <a:rPr lang="en-US" altLang="zh-CN" sz="1007" u="sng" dirty="0" smtClean="0">
                <a:solidFill>
                  <a:srgbClr val="0563C1"/>
                </a:solidFill>
                <a:latin typeface="Times New Roman" pitchFamily="18" charset="0"/>
                <a:cs typeface="Times New Roman" pitchFamily="18" charset="0"/>
              </a:rPr>
              <a:t>http://sartechnology.ca</a:t>
            </a:r>
          </a:p>
          <a:p>
            <a:pPr>
              <a:lnSpc>
                <a:spcPts val="1100"/>
              </a:lnSpc>
              <a:tabLst/>
            </a:pPr>
            <a:r>
              <a:rPr lang="en-US" altLang="zh-CN" sz="1007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sartechnology@telus.net</a:t>
            </a:r>
          </a:p>
          <a:p>
            <a:pPr>
              <a:lnSpc>
                <a:spcPts val="1200"/>
              </a:lnSpc>
              <a:tabLst/>
            </a:pPr>
            <a:r>
              <a:rPr lang="en-US" altLang="zh-CN" sz="1007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Phone:</a:t>
            </a:r>
            <a:r>
              <a:rPr lang="en-US" altLang="zh-CN" sz="10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07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604</a:t>
            </a:r>
            <a:r>
              <a:rPr lang="en-US" altLang="zh-CN" sz="10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07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921-2488</a:t>
            </a:r>
          </a:p>
          <a:p>
            <a:pPr>
              <a:lnSpc>
                <a:spcPts val="1200"/>
              </a:lnSpc>
              <a:tabLst/>
            </a:pPr>
            <a:r>
              <a:rPr lang="en-US" altLang="zh-CN" sz="1007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Fax:</a:t>
            </a:r>
            <a:r>
              <a:rPr lang="en-US" altLang="zh-CN" sz="1007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zh-CN" sz="1007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604</a:t>
            </a:r>
            <a:r>
              <a:rPr lang="en-US" altLang="zh-CN" sz="10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07" dirty="0" smtClean="0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921-2484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209800" y="3098800"/>
            <a:ext cx="82550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/>
            </a:pPr>
            <a:r>
              <a:rPr lang="en-US" altLang="zh-CN" sz="400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INCIDENT</a:t>
            </a:r>
            <a:r>
              <a:rPr lang="en-US" altLang="zh-CN" sz="40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COMMANDER</a:t>
            </a:r>
            <a:r>
              <a:rPr lang="en-US" altLang="zh-CN" sz="40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PRO'</a:t>
            </a:r>
            <a:r>
              <a:rPr lang="en-US" altLang="zh-CN" sz="40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12188952" cy="6854952"/>
          </a:xfrm>
          <a:custGeom>
            <a:avLst/>
            <a:gdLst>
              <a:gd name="connsiteX0" fmla="*/ 0 w 12188952"/>
              <a:gd name="connsiteY0" fmla="*/ 0 h 6854952"/>
              <a:gd name="connsiteX1" fmla="*/ 12188952 w 12188952"/>
              <a:gd name="connsiteY1" fmla="*/ 0 h 6854952"/>
              <a:gd name="connsiteX2" fmla="*/ 12188952 w 12188952"/>
              <a:gd name="connsiteY2" fmla="*/ 6854952 h 6854952"/>
              <a:gd name="connsiteX3" fmla="*/ 0 w 12188952"/>
              <a:gd name="connsiteY3" fmla="*/ 6854952 h 6854952"/>
              <a:gd name="connsiteX4" fmla="*/ 0 w 12188952"/>
              <a:gd name="connsiteY4" fmla="*/ 0 h 6854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88952" h="6854952">
                <a:moveTo>
                  <a:pt x="0" y="0"/>
                </a:moveTo>
                <a:lnTo>
                  <a:pt x="12188952" y="0"/>
                </a:lnTo>
                <a:lnTo>
                  <a:pt x="12188952" y="6854952"/>
                </a:lnTo>
                <a:lnTo>
                  <a:pt x="0" y="6854952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615695" y="21335"/>
            <a:ext cx="21336" cy="6580632"/>
          </a:xfrm>
          <a:custGeom>
            <a:avLst/>
            <a:gdLst>
              <a:gd name="connsiteX0" fmla="*/ 10668 w 21336"/>
              <a:gd name="connsiteY0" fmla="*/ 0 h 6580632"/>
              <a:gd name="connsiteX1" fmla="*/ 10668 w 21336"/>
              <a:gd name="connsiteY1" fmla="*/ 6580632 h 65806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336" h="6580632">
                <a:moveTo>
                  <a:pt x="10668" y="0"/>
                </a:moveTo>
                <a:lnTo>
                  <a:pt x="10668" y="6580632"/>
                </a:lnTo>
              </a:path>
            </a:pathLst>
          </a:custGeom>
          <a:ln w="25400">
            <a:solidFill>
              <a:srgbClr val="D0CECE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100"/>
            <a:ext cx="12189599" cy="6692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207000" y="6629400"/>
            <a:ext cx="17653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607" b="1" dirty="0" smtClean="0">
                <a:solidFill>
                  <a:srgbClr val="007F7F"/>
                </a:solidFill>
                <a:latin typeface="Times New Roman" pitchFamily="18" charset="0"/>
                <a:cs typeface="Times New Roman" pitchFamily="18" charset="0"/>
              </a:rPr>
              <a:t>SAR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b="1" dirty="0" smtClean="0">
                <a:solidFill>
                  <a:srgbClr val="007F7F"/>
                </a:solidFill>
                <a:latin typeface="Times New Roman" pitchFamily="18" charset="0"/>
                <a:cs typeface="Times New Roman" pitchFamily="18" charset="0"/>
              </a:rPr>
              <a:t>Technology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b="1" dirty="0" smtClean="0">
                <a:solidFill>
                  <a:srgbClr val="007F7F"/>
                </a:solidFill>
                <a:latin typeface="Times New Roman" pitchFamily="18" charset="0"/>
                <a:cs typeface="Times New Roman" pitchFamily="18" charset="0"/>
              </a:rPr>
              <a:t>Inc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667500" y="889000"/>
            <a:ext cx="88900" cy="558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7010400" y="889000"/>
            <a:ext cx="4445000" cy="558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Search,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Rescue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Emergency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missions!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Plan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Protect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People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Infrastructure.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Real-time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Satellite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Tracking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People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Equipment.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Local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Remote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Messaging,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including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SOS/Help.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Monitor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Responder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Safety: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Tracking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Messages.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Real-Time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'Live'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Mission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Status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Displays.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Seamlessly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People,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Resources.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Create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Plans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Immediate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Activation.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Integrated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Planning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Information,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Images.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Enhanced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Network-Capability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Multi-Users.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Extensive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Reporting,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Importing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Exporting.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/>
            </a:pP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Familiar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NIMS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Incident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Command</a:t>
            </a:r>
            <a:r>
              <a:rPr lang="en-US" altLang="zh-CN" sz="160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structure.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63600" y="292100"/>
            <a:ext cx="5283200" cy="2476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                <a:tab pos="88900" algn="l"/>
                <a:tab pos="101600" algn="l"/>
                <a:tab pos="1003300" algn="l"/>
              </a:tabLst>
            </a:pPr>
            <a:r>
              <a:rPr lang="en-US" altLang="zh-CN" dirty="0" smtClean="0"/>
              <a:t>			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PREMIER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SOFTWARE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</a:p>
          <a:p>
            <a:pPr>
              <a:lnSpc>
                <a:spcPts val="2100"/>
              </a:lnSpc>
              <a:tabLst>
                <a:tab pos="88900" algn="l"/>
                <a:tab pos="101600" algn="l"/>
                <a:tab pos="1003300" algn="l"/>
              </a:tabLst>
            </a:pPr>
            <a:r>
              <a:rPr lang="en-US" altLang="zh-CN" dirty="0" smtClean="0"/>
              <a:t>			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SEARCH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RESCUE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SAFETY</a:t>
            </a:r>
          </a:p>
          <a:p>
            <a:pPr>
              <a:lnSpc>
                <a:spcPts val="2100"/>
              </a:lnSpc>
              <a:tabLst>
                <a:tab pos="88900" algn="l"/>
                <a:tab pos="101600" algn="l"/>
                <a:tab pos="1003300" algn="l"/>
              </a:tabLst>
            </a:pPr>
            <a:r>
              <a:rPr lang="en-US" altLang="zh-CN" dirty="0" smtClean="0"/>
              <a:t>			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SECURITY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EMERGENCY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                <a:tab pos="88900" algn="l"/>
                <a:tab pos="101600" algn="l"/>
                <a:tab pos="1003300" algn="l"/>
              </a:tabLst>
            </a:pPr>
            <a:r>
              <a:rPr lang="en-US" altLang="zh-CN" dirty="0" smtClean="0"/>
              <a:t>		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Mapping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Mobile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Tracking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GPS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Plotting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Message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Alerts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88900" algn="l"/>
                <a:tab pos="101600" algn="l"/>
                <a:tab pos="1003300" algn="l"/>
              </a:tabLst>
            </a:pPr>
            <a:r>
              <a:rPr lang="en-US" altLang="zh-CN" dirty="0" smtClean="0"/>
              <a:t>	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Global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Earth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Tools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Smartphone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Tracking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GPS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Radio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Tracking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88900" algn="l"/>
                <a:tab pos="101600" algn="l"/>
                <a:tab pos="1003300" algn="l"/>
              </a:tabLst>
            </a:pP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Coverage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POD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Calculator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Import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Export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Expanded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Database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0" y="0"/>
            <a:ext cx="12190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137</Words>
  <Application>Microsoft Office PowerPoint</Application>
  <PresentationFormat>Custom</PresentationFormat>
  <Paragraphs>89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SAR Technology</cp:lastModifiedBy>
  <cp:revision>69</cp:revision>
  <dcterms:created xsi:type="dcterms:W3CDTF">2006-08-16T00:00:00Z</dcterms:created>
  <dcterms:modified xsi:type="dcterms:W3CDTF">2017-02-20T03:50:56Z</dcterms:modified>
</cp:coreProperties>
</file>